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A.SWEATHA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au61772111101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164</cp:revision>
  <dcterms:modified xsi:type="dcterms:W3CDTF">2024-04-19T14:16:42Z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